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1" r:id="rId5"/>
    <p:sldId id="260" r:id="rId6"/>
  </p:sldIdLst>
  <p:sldSz cx="6858000" cy="51435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0" userDrawn="1">
          <p15:clr>
            <a:srgbClr val="A4A3A4"/>
          </p15:clr>
        </p15:guide>
        <p15:guide id="2" pos="3708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  <p15:guide id="5" pos="42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  <p15:guide id="3" orient="horz" pos="3109">
          <p15:clr>
            <a:srgbClr val="A4A3A4"/>
          </p15:clr>
        </p15:guide>
        <p15:guide id="4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FF"/>
    <a:srgbClr val="376192"/>
    <a:srgbClr val="2B3D5A"/>
    <a:srgbClr val="F53A71"/>
    <a:srgbClr val="F7D555"/>
    <a:srgbClr val="E88938"/>
    <a:srgbClr val="DA4622"/>
    <a:srgbClr val="752E1E"/>
    <a:srgbClr val="37AFB8"/>
    <a:srgbClr val="283D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4" autoAdjust="0"/>
    <p:restoredTop sz="80922" autoAdjust="0"/>
  </p:normalViewPr>
  <p:slideViewPr>
    <p:cSldViewPr snapToGrid="0" showGuides="1">
      <p:cViewPr varScale="1">
        <p:scale>
          <a:sx n="87" d="100"/>
          <a:sy n="87" d="100"/>
        </p:scale>
        <p:origin x="580" y="52"/>
      </p:cViewPr>
      <p:guideLst>
        <p:guide orient="horz" pos="3140"/>
        <p:guide pos="3708"/>
        <p:guide orient="horz" pos="1720"/>
        <p:guide orient="horz" pos="1620"/>
        <p:guide pos="4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1988" y="44"/>
      </p:cViewPr>
      <p:guideLst>
        <p:guide orient="horz" pos="3126"/>
        <p:guide pos="2100"/>
        <p:guide orient="horz" pos="310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B6714-7BAF-4DAF-8232-AA0EFD3D7F80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C4779-9F3B-4023-9A64-72230967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14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2E4AE-A23F-4D9F-B4EF-A6ED45CEC049}" type="datetimeFigureOut">
              <a:rPr lang="en-GB" smtClean="0"/>
              <a:t>17-09-2019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49404-AEEE-4B4E-B616-1BC6E4EEEF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6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88121" y="2555524"/>
            <a:ext cx="6237685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3200" b="1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GB" dirty="0" smtClean="0"/>
              <a:t>Title Slide v. 1 (logo at bottom)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88119" y="3219112"/>
            <a:ext cx="6237684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Name of </a:t>
            </a:r>
            <a:r>
              <a:rPr lang="en-US" dirty="0" smtClean="0"/>
              <a:t>presenter, affiliation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9034874-11D5-DA4F-9B23-34D9DE8C6D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8119" y="3647152"/>
            <a:ext cx="6237684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Location &amp; date of presentation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4566602"/>
            <a:ext cx="6858000" cy="576898"/>
            <a:chOff x="0" y="0"/>
            <a:chExt cx="6858000" cy="576898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509963" cy="576897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 userDrawn="1"/>
          </p:nvSpPr>
          <p:spPr>
            <a:xfrm>
              <a:off x="3362325" y="0"/>
              <a:ext cx="3495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5378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19" userDrawn="1">
          <p15:clr>
            <a:srgbClr val="FBAE40"/>
          </p15:clr>
        </p15:guide>
        <p15:guide id="2" orient="horz" pos="826" userDrawn="1">
          <p15:clr>
            <a:srgbClr val="FBAE40"/>
          </p15:clr>
        </p15:guide>
        <p15:guide id="3" pos="4202" userDrawn="1">
          <p15:clr>
            <a:srgbClr val="FBAE40"/>
          </p15:clr>
        </p15:guide>
        <p15:guide id="4" pos="40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88121" y="3288495"/>
            <a:ext cx="6237685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3200" b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smtClean="0"/>
              <a:t>Title Slide v. 2 (logo at top)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88119" y="3952083"/>
            <a:ext cx="6237684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Name of </a:t>
            </a:r>
            <a:r>
              <a:rPr lang="en-US" dirty="0" smtClean="0"/>
              <a:t>presenter, affiliation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9034874-11D5-DA4F-9B23-34D9DE8C6D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8119" y="4380120"/>
            <a:ext cx="6237684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Location &amp; date of presentation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6858000" cy="576898"/>
            <a:chOff x="0" y="0"/>
            <a:chExt cx="6858000" cy="576898"/>
          </a:xfrm>
        </p:grpSpPr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509963" cy="576897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 userDrawn="1"/>
          </p:nvSpPr>
          <p:spPr>
            <a:xfrm>
              <a:off x="3362325" y="0"/>
              <a:ext cx="3495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0855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19" userDrawn="1">
          <p15:clr>
            <a:srgbClr val="FBAE40"/>
          </p15:clr>
        </p15:guide>
        <p15:guide id="2" orient="horz" pos="826" userDrawn="1">
          <p15:clr>
            <a:srgbClr val="FBAE40"/>
          </p15:clr>
        </p15:guide>
        <p15:guide id="3" pos="4202" userDrawn="1">
          <p15:clr>
            <a:srgbClr val="FBAE40"/>
          </p15:clr>
        </p15:guide>
        <p15:guide id="4" pos="40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441CA57-6943-9F41-9E1E-50E2F585B9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120" y="231780"/>
            <a:ext cx="6237685" cy="43476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lang="en-US" sz="2400" b="1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– one 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6A7C0A-1BA5-C74C-BEC1-1A990858C7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8121" y="779463"/>
            <a:ext cx="6237685" cy="3871118"/>
          </a:xfrm>
          <a:prstGeom prst="rect">
            <a:avLst/>
          </a:prstGeom>
        </p:spPr>
        <p:txBody>
          <a:bodyPr lIns="0"/>
          <a:lstStyle>
            <a:lvl1pPr marL="359991" indent="-179384"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39987" indent="-179996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719121" indent="-179384"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900091" indent="-18097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079973" indent="-179996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Content slide – TCP logo only necessary on first slide</a:t>
            </a:r>
          </a:p>
          <a:p>
            <a:pPr lvl="1"/>
            <a:r>
              <a:rPr lang="en-US" dirty="0" smtClean="0"/>
              <a:t>Second </a:t>
            </a:r>
            <a:r>
              <a:rPr lang="en-US" dirty="0" smtClean="0"/>
              <a:t>level</a:t>
            </a:r>
          </a:p>
          <a:p>
            <a:pPr lvl="2"/>
            <a:r>
              <a:rPr lang="en-US" dirty="0" smtClean="0"/>
              <a:t>Third </a:t>
            </a:r>
            <a:r>
              <a:rPr lang="en-US" dirty="0" smtClean="0"/>
              <a:t>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6630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46" userDrawn="1">
          <p15:clr>
            <a:srgbClr val="FBAE40"/>
          </p15:clr>
        </p15:guide>
        <p15:guide id="2" pos="119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pos="4202" userDrawn="1">
          <p15:clr>
            <a:srgbClr val="FBAE40"/>
          </p15:clr>
        </p15:guide>
        <p15:guide id="5" pos="40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Graph &amp; Key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C7B6C7-20A7-0644-AFFD-0DC74CEEA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120" y="231780"/>
            <a:ext cx="6237685" cy="43476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lang="en-US" sz="2400" b="1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– one line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3349B83-1EFF-784E-93D0-021CF6186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2645" y="4420922"/>
            <a:ext cx="4823807" cy="434767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lang="en-US" sz="1600" b="0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Key point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246A33C-4CCA-D94F-B63F-FDDF33C594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8121" y="728870"/>
            <a:ext cx="6237685" cy="2843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Graph title, centered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3376" y="1075573"/>
            <a:ext cx="5682344" cy="3053747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4057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19" userDrawn="1">
          <p15:clr>
            <a:srgbClr val="FBAE40"/>
          </p15:clr>
        </p15:guide>
        <p15:guide id="2" pos="4202" userDrawn="1">
          <p15:clr>
            <a:srgbClr val="FBAE40"/>
          </p15:clr>
        </p15:guide>
        <p15:guide id="3" orient="horz" pos="146" userDrawn="1">
          <p15:clr>
            <a:srgbClr val="FBAE40"/>
          </p15:clr>
        </p15:guide>
        <p15:guide id="4" pos="404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95F3DF4-8EA0-6440-9F6C-69B61C5548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8121" y="1804726"/>
            <a:ext cx="6237685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2800" b="1" kern="1200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 smtClean="0"/>
              <a:t>Transition slide – optional TCP logo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35992F8-323D-EF4B-867E-02F746EE31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8121" y="2339080"/>
            <a:ext cx="6237685" cy="2932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Line 1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56184C6-4F83-044B-B28D-60A04D01A5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199" y="2646651"/>
            <a:ext cx="6237685" cy="293284"/>
          </a:xfrm>
          <a:prstGeom prst="rect">
            <a:avLst/>
          </a:prstGeom>
        </p:spPr>
        <p:txBody>
          <a:bodyPr lIns="0">
            <a:noAutofit/>
          </a:bodyPr>
          <a:lstStyle>
            <a:lvl1pPr marL="215995" marR="0" indent="-215995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5995" marR="0" lvl="0" indent="-215995" algn="l" defTabSz="914377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Line 2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4566602"/>
            <a:ext cx="6858000" cy="576898"/>
            <a:chOff x="0" y="0"/>
            <a:chExt cx="6858000" cy="576898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509963" cy="57689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 userDrawn="1"/>
          </p:nvSpPr>
          <p:spPr>
            <a:xfrm>
              <a:off x="3362325" y="0"/>
              <a:ext cx="3495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/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19" userDrawn="1">
          <p15:clr>
            <a:srgbClr val="FBAE40"/>
          </p15:clr>
        </p15:guide>
        <p15:guide id="2" pos="404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73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9" r:id="rId2"/>
    <p:sldLayoutId id="2147483704" r:id="rId3"/>
    <p:sldLayoutId id="2147483703" r:id="rId4"/>
    <p:sldLayoutId id="2147483708" r:id="rId5"/>
  </p:sldLayoutIdLst>
  <p:txStyles>
    <p:titleStyle>
      <a:lvl1pPr algn="l" defTabSz="914377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95" indent="-215995" algn="l" defTabSz="914377" rtl="0" eaLnBrk="1" latinLnBrk="0" hangingPunct="1">
        <a:spcBef>
          <a:spcPts val="2200"/>
        </a:spcBef>
        <a:buClr>
          <a:schemeClr val="bg1">
            <a:lumMod val="65000"/>
          </a:schemeClr>
        </a:buClr>
        <a:buSzPct val="100000"/>
        <a:buFont typeface="Calibri" panose="020F050202020403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39987" indent="-179996" algn="l" defTabSz="914377" rtl="0" eaLnBrk="1" latinLnBrk="0" hangingPunct="1">
        <a:spcBef>
          <a:spcPts val="500"/>
        </a:spcBef>
        <a:buClr>
          <a:schemeClr val="bg1">
            <a:lumMod val="65000"/>
          </a:schemeClr>
        </a:buClr>
        <a:buSzPct val="100000"/>
        <a:buFont typeface="Segoe UI" panose="020B0502040204020203" pitchFamily="34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55981" indent="-179996" algn="l" defTabSz="914377" rtl="0" eaLnBrk="1" latinLnBrk="0" hangingPunct="1">
        <a:spcBef>
          <a:spcPts val="500"/>
        </a:spcBef>
        <a:buClr>
          <a:schemeClr val="bg1">
            <a:lumMod val="75000"/>
          </a:schemeClr>
        </a:buClr>
        <a:buFont typeface="Segoe UI" panose="020B0502040204020203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∙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▫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29464" y="791533"/>
            <a:ext cx="2107660" cy="119326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TCP logo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4873" y="695666"/>
            <a:ext cx="37088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Banner should span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full width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first slide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at either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top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bottom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Your logos and other slide style can be applied across remainder of slide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The blue </a:t>
            </a:r>
            <a:r>
              <a:rPr lang="en-GB" sz="1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color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Banner should not be used elsewhere in the slide deck.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Please discontinue use of the blue ETN logo.</a:t>
            </a:r>
            <a:endParaRPr lang="en-GB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57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Title Slide v. 2 (logo at top)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29464" y="1574257"/>
            <a:ext cx="2107660" cy="119326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TCP logo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4873" y="1478390"/>
            <a:ext cx="37088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Banner should span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full width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first slide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at either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top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bottom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Your logos and other slide style can be applied across remainder of slide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The blue </a:t>
            </a:r>
            <a:r>
              <a:rPr lang="en-GB" sz="1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color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Banner should not be used elsewhere in the slide deck.</a:t>
            </a: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Please discontinue use of the blue ETN logo.</a:t>
            </a:r>
            <a:endParaRPr lang="en-GB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28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45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8521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11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 - New branding v5 (2)">
  <a:themeElements>
    <a:clrScheme name="IEA template">
      <a:dk1>
        <a:srgbClr val="000000"/>
      </a:dk1>
      <a:lt1>
        <a:sysClr val="window" lastClr="FFFFFF"/>
      </a:lt1>
      <a:dk2>
        <a:srgbClr val="5EBB51"/>
      </a:dk2>
      <a:lt2>
        <a:srgbClr val="FFFFFF"/>
      </a:lt2>
      <a:accent1>
        <a:srgbClr val="5EBB51"/>
      </a:accent1>
      <a:accent2>
        <a:srgbClr val="4F81BD"/>
      </a:accent2>
      <a:accent3>
        <a:srgbClr val="F79646"/>
      </a:accent3>
      <a:accent4>
        <a:srgbClr val="002060"/>
      </a:accent4>
      <a:accent5>
        <a:srgbClr val="C00000"/>
      </a:accent5>
      <a:accent6>
        <a:srgbClr val="4BACC6"/>
      </a:accent6>
      <a:hlink>
        <a:srgbClr val="5EBB51"/>
      </a:hlink>
      <a:folHlink>
        <a:srgbClr val="5EBB51"/>
      </a:folHlink>
    </a:clrScheme>
    <a:fontScheme name="IEA template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5000"/>
          </a:schemeClr>
        </a:solidFill>
        <a:ln>
          <a:noFill/>
        </a:ln>
      </a:spPr>
      <a:bodyPr rtlCol="0" anchor="ctr"/>
      <a:lstStyle>
        <a:defPPr algn="ctr">
          <a:defRPr sz="1200">
            <a:latin typeface="Segoe UI" panose="020B0502040204020203" pitchFamily="34" charset="0"/>
            <a:cs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4" id="{F39241C8-7B32-6A43-B0A8-3CE245A73584}" vid="{7F805EB4-DE15-E642-859E-CC7D6EBEE1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GB - New branding v5 (2)</Template>
  <TotalTime>90</TotalTime>
  <Words>128</Words>
  <Application>Microsoft Office PowerPoint</Application>
  <PresentationFormat>Custom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Segoe UI</vt:lpstr>
      <vt:lpstr>GB - New branding v5 (2)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OLC</dc:creator>
  <cp:lastModifiedBy>OLC</cp:lastModifiedBy>
  <cp:revision>12</cp:revision>
  <cp:lastPrinted>2017-08-30T14:17:09Z</cp:lastPrinted>
  <dcterms:created xsi:type="dcterms:W3CDTF">2019-06-05T15:43:42Z</dcterms:created>
  <dcterms:modified xsi:type="dcterms:W3CDTF">2019-09-17T12:38:14Z</dcterms:modified>
</cp:coreProperties>
</file>